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/>
      <a:tcStyle>
        <a:tcBdr/>
        <a:fill>
          <a:solidFill>
            <a:srgbClr val="EFE9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Titeltext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t>Titeltext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Titeltext"/>
          <p:cNvSpPr txBox="1">
            <a:spLocks noGrp="1"/>
          </p:cNvSpPr>
          <p:nvPr>
            <p:ph type="title"/>
          </p:nvPr>
        </p:nvSpPr>
        <p:spPr>
          <a:xfrm>
            <a:off x="1154955" y="4800586"/>
            <a:ext cx="8825658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15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154954" y="685799"/>
            <a:ext cx="8825660" cy="3640668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54955" y="5367325"/>
            <a:ext cx="8825657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Titeltext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Titeltext</a:t>
            </a:r>
          </a:p>
        </p:txBody>
      </p:sp>
      <p:sp>
        <p:nvSpPr>
          <p:cNvPr id="16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Titeltext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6" cy="2323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Titeltext</a:t>
            </a:r>
          </a:p>
        </p:txBody>
      </p:sp>
      <p:sp>
        <p:nvSpPr>
          <p:cNvPr id="1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930400" y="3771174"/>
            <a:ext cx="7279649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4954" y="4350656"/>
            <a:ext cx="8825660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  <a:endParaRPr/>
          </a:p>
        </p:txBody>
      </p:sp>
      <p:sp>
        <p:nvSpPr>
          <p:cNvPr id="186" name="TextBox 11"/>
          <p:cNvSpPr txBox="1"/>
          <p:nvPr/>
        </p:nvSpPr>
        <p:spPr>
          <a:xfrm>
            <a:off x="944014" y="971252"/>
            <a:ext cx="71047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87" name="TextBox 14"/>
          <p:cNvSpPr txBox="1"/>
          <p:nvPr/>
        </p:nvSpPr>
        <p:spPr>
          <a:xfrm>
            <a:off x="9376210" y="2613786"/>
            <a:ext cx="71047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8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Titeltext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60" cy="16531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Titeltext</a:t>
            </a:r>
          </a:p>
        </p:txBody>
      </p:sp>
      <p:sp>
        <p:nvSpPr>
          <p:cNvPr id="20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8AD0D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3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Titeltext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2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2946" y="1981200"/>
            <a:ext cx="294686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462" y="2667000"/>
            <a:ext cx="2927351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83659" y="1981199"/>
            <a:ext cx="2936242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2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873105" y="2667000"/>
            <a:ext cx="294679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124699" y="1981199"/>
            <a:ext cx="2932115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2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124699" y="2667000"/>
            <a:ext cx="293211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23" name="Straight Connector 16"/>
          <p:cNvSpPr/>
          <p:nvPr/>
        </p:nvSpPr>
        <p:spPr>
          <a:xfrm flipH="1">
            <a:off x="3726141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Straight Connector 17"/>
          <p:cNvSpPr/>
          <p:nvPr/>
        </p:nvSpPr>
        <p:spPr>
          <a:xfrm flipH="1">
            <a:off x="6962226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Titeltext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23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52462" y="4250949"/>
            <a:ext cx="2940051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2462" y="2209800"/>
            <a:ext cx="2940051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52462" y="4827211"/>
            <a:ext cx="2940051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4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889375" y="4250949"/>
            <a:ext cx="293052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89373" y="2209800"/>
            <a:ext cx="2930526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888021" y="4827210"/>
            <a:ext cx="2934407" cy="65918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4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124699" y="4250949"/>
            <a:ext cx="293211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24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124699" y="2209800"/>
            <a:ext cx="2932114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124575" y="4827208"/>
            <a:ext cx="2935998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48" name="Straight Connector 18"/>
          <p:cNvSpPr/>
          <p:nvPr/>
        </p:nvSpPr>
        <p:spPr>
          <a:xfrm flipH="1">
            <a:off x="3726141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Straight Connector 19"/>
          <p:cNvSpPr/>
          <p:nvPr/>
        </p:nvSpPr>
        <p:spPr>
          <a:xfrm flipH="1">
            <a:off x="6962226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Titeltext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8" cy="1915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Titeltext</a:t>
            </a:r>
          </a:p>
        </p:txBody>
      </p:sp>
      <p:sp>
        <p:nvSpPr>
          <p:cNvPr id="5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Titeltext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6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103312" y="2060575"/>
            <a:ext cx="4396340" cy="41957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Titeltext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03312" y="1905000"/>
            <a:ext cx="43963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54495" y="1904999"/>
            <a:ext cx="439634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iteltext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0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iteltext"/>
          <p:cNvSpPr txBox="1">
            <a:spLocks noGrp="1"/>
          </p:cNvSpPr>
          <p:nvPr>
            <p:ph type="title"/>
          </p:nvPr>
        </p:nvSpPr>
        <p:spPr>
          <a:xfrm>
            <a:off x="1154952" y="1447800"/>
            <a:ext cx="3401066" cy="1447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12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784616" y="1447800"/>
            <a:ext cx="5195998" cy="4572000"/>
          </a:xfrm>
          <a:prstGeom prst="rect">
            <a:avLst/>
          </a:prstGeom>
        </p:spPr>
        <p:txBody>
          <a:bodyPr anchor="ctr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4952" y="3129279"/>
            <a:ext cx="3401064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Titeltext"/>
          <p:cNvSpPr txBox="1">
            <a:spLocks noGrp="1"/>
          </p:cNvSpPr>
          <p:nvPr>
            <p:ph type="title"/>
          </p:nvPr>
        </p:nvSpPr>
        <p:spPr>
          <a:xfrm>
            <a:off x="1153906" y="1854192"/>
            <a:ext cx="5092908" cy="157480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Titeltext</a:t>
            </a:r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49546" y="1143000"/>
            <a:ext cx="3200401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508498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8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9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8" descr="Picture 8"/>
          <p:cNvPicPr>
            <a:picLocks noChangeAspect="1"/>
          </p:cNvPicPr>
          <p:nvPr/>
        </p:nvPicPr>
        <p:blipFill>
          <a:blip r:embed="rId20"/>
          <a:srcRect t="28812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9" descr="Picture 9"/>
          <p:cNvPicPr>
            <a:picLocks noChangeAspect="1"/>
          </p:cNvPicPr>
          <p:nvPr/>
        </p:nvPicPr>
        <p:blipFill>
          <a:blip r:embed="rId21"/>
          <a:srcRect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el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Titeltext</a:t>
            </a:r>
          </a:p>
        </p:txBody>
      </p:sp>
      <p:sp>
        <p:nvSpPr>
          <p:cNvPr id="9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3pPr>
      <a:lvl4pPr marL="1698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4pPr>
      <a:lvl5pPr marL="21553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5pPr>
      <a:lvl6pPr marL="2603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el 1"/>
          <p:cNvSpPr txBox="1">
            <a:spLocks noGrp="1"/>
          </p:cNvSpPr>
          <p:nvPr>
            <p:ph type="ctrTitle"/>
          </p:nvPr>
        </p:nvSpPr>
        <p:spPr>
          <a:xfrm>
            <a:off x="870544" y="383752"/>
            <a:ext cx="7040459" cy="1224231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/>
              <a:t>Gutes</a:t>
            </a:r>
            <a:r>
              <a:rPr dirty="0"/>
              <a:t> </a:t>
            </a:r>
            <a:r>
              <a:rPr dirty="0" err="1"/>
              <a:t>Geben</a:t>
            </a:r>
            <a:endParaRPr dirty="0"/>
          </a:p>
        </p:txBody>
      </p:sp>
      <p:sp>
        <p:nvSpPr>
          <p:cNvPr id="260" name="Untertitel 2"/>
          <p:cNvSpPr txBox="1">
            <a:spLocks noGrp="1"/>
          </p:cNvSpPr>
          <p:nvPr>
            <p:ph type="subTitle" sz="quarter" idx="1"/>
          </p:nvPr>
        </p:nvSpPr>
        <p:spPr>
          <a:xfrm>
            <a:off x="6473766" y="124638"/>
            <a:ext cx="5522915" cy="4515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1800" b="1" dirty="0">
                <a:solidFill>
                  <a:schemeClr val="bg1"/>
                </a:solidFill>
              </a:rPr>
              <a:t>Eine </a:t>
            </a:r>
            <a:r>
              <a:rPr sz="1800" b="1" dirty="0" err="1">
                <a:solidFill>
                  <a:schemeClr val="bg1"/>
                </a:solidFill>
              </a:rPr>
              <a:t>Kampagne</a:t>
            </a:r>
            <a:r>
              <a:rPr sz="1800" b="1" dirty="0">
                <a:solidFill>
                  <a:schemeClr val="bg1"/>
                </a:solidFill>
              </a:rPr>
              <a:t> der </a:t>
            </a:r>
            <a:r>
              <a:rPr sz="1800" b="1" dirty="0" err="1">
                <a:solidFill>
                  <a:schemeClr val="bg1"/>
                </a:solidFill>
              </a:rPr>
              <a:t>Elternkammer</a:t>
            </a:r>
            <a:r>
              <a:rPr sz="1800" b="1" dirty="0">
                <a:solidFill>
                  <a:schemeClr val="bg1"/>
                </a:solidFill>
              </a:rPr>
              <a:t> Hamburg</a:t>
            </a:r>
          </a:p>
        </p:txBody>
      </p:sp>
      <p:sp>
        <p:nvSpPr>
          <p:cNvPr id="269" name="Textfeld 4"/>
          <p:cNvSpPr txBox="1"/>
          <p:nvPr/>
        </p:nvSpPr>
        <p:spPr>
          <a:xfrm>
            <a:off x="870544" y="2526843"/>
            <a:ext cx="1092113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sz="2800" dirty="0"/>
              <a:t>Gebt eure gebrauchten </a:t>
            </a:r>
            <a:r>
              <a:rPr sz="2800" dirty="0" err="1"/>
              <a:t>digitale</a:t>
            </a:r>
            <a:r>
              <a:rPr lang="de-DE" sz="2800" dirty="0"/>
              <a:t>n</a:t>
            </a:r>
            <a:r>
              <a:rPr sz="2800" dirty="0"/>
              <a:t> </a:t>
            </a:r>
            <a:r>
              <a:rPr sz="2800" dirty="0" err="1"/>
              <a:t>Geräte</a:t>
            </a:r>
            <a:r>
              <a:rPr lang="de-DE" sz="2800" dirty="0"/>
              <a:t> </a:t>
            </a:r>
            <a:r>
              <a:rPr sz="2800" dirty="0"/>
              <a:t>in die </a:t>
            </a:r>
            <a:r>
              <a:rPr sz="2800" dirty="0" err="1"/>
              <a:t>Hände</a:t>
            </a:r>
            <a:r>
              <a:rPr sz="2800" dirty="0"/>
              <a:t> </a:t>
            </a:r>
            <a:r>
              <a:rPr lang="de-DE" sz="2800" dirty="0"/>
              <a:t> unserer</a:t>
            </a:r>
            <a:r>
              <a:rPr sz="2800" dirty="0"/>
              <a:t> </a:t>
            </a:r>
            <a:r>
              <a:rPr sz="2800" dirty="0" err="1"/>
              <a:t>Schüler</a:t>
            </a:r>
            <a:r>
              <a:rPr lang="de-DE" sz="2800" dirty="0"/>
              <a:t>*i</a:t>
            </a:r>
            <a:r>
              <a:rPr sz="2800" dirty="0" err="1"/>
              <a:t>nnen</a:t>
            </a:r>
            <a:r>
              <a:rPr lang="de-DE" sz="2800" dirty="0"/>
              <a:t>. Sie brauchen unsere Hilfe.</a:t>
            </a:r>
            <a:endParaRPr sz="2800" dirty="0"/>
          </a:p>
        </p:txBody>
      </p:sp>
      <p:sp>
        <p:nvSpPr>
          <p:cNvPr id="270" name="Textfeld 5"/>
          <p:cNvSpPr txBox="1"/>
          <p:nvPr/>
        </p:nvSpPr>
        <p:spPr>
          <a:xfrm>
            <a:off x="892485" y="1724967"/>
            <a:ext cx="106849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2800" b="1" dirty="0" err="1"/>
              <a:t>für</a:t>
            </a:r>
            <a:r>
              <a:rPr sz="2800" b="1" dirty="0"/>
              <a:t> </a:t>
            </a:r>
            <a:r>
              <a:rPr sz="2800" b="1" dirty="0" err="1"/>
              <a:t>eine</a:t>
            </a:r>
            <a:r>
              <a:rPr sz="2800" b="1" dirty="0"/>
              <a:t> </a:t>
            </a:r>
            <a:r>
              <a:rPr lang="de-DE" sz="2800" b="1" dirty="0"/>
              <a:t>Bildungsgerechtigkeit</a:t>
            </a:r>
            <a:r>
              <a:rPr sz="2800" b="1" dirty="0"/>
              <a:t> an </a:t>
            </a:r>
            <a:r>
              <a:rPr sz="2800" b="1" dirty="0" err="1"/>
              <a:t>allen</a:t>
            </a:r>
            <a:r>
              <a:rPr lang="de-DE" sz="2800" b="1" dirty="0"/>
              <a:t> </a:t>
            </a:r>
            <a:r>
              <a:rPr sz="2800" b="1" dirty="0"/>
              <a:t>Hamburger </a:t>
            </a:r>
            <a:r>
              <a:rPr sz="2800" b="1" dirty="0" err="1"/>
              <a:t>Schulen</a:t>
            </a:r>
            <a:r>
              <a:rPr lang="de-DE" sz="2800" b="1" dirty="0"/>
              <a:t>.</a:t>
            </a:r>
            <a:endParaRPr sz="2800" b="1" dirty="0"/>
          </a:p>
        </p:txBody>
      </p:sp>
      <p:sp>
        <p:nvSpPr>
          <p:cNvPr id="271" name="Textfeld 11"/>
          <p:cNvSpPr txBox="1"/>
          <p:nvPr/>
        </p:nvSpPr>
        <p:spPr>
          <a:xfrm>
            <a:off x="870544" y="5370125"/>
            <a:ext cx="640339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de-DE" sz="2400" b="1" dirty="0"/>
              <a:t>Bitte meldet euch per E-Mail bei uns unter:</a:t>
            </a:r>
            <a:endParaRPr sz="2400" b="1" dirty="0"/>
          </a:p>
        </p:txBody>
      </p:sp>
      <p:sp>
        <p:nvSpPr>
          <p:cNvPr id="23" name="Sprechblase: oval 22">
            <a:extLst>
              <a:ext uri="{FF2B5EF4-FFF2-40B4-BE49-F238E27FC236}">
                <a16:creationId xmlns:a16="http://schemas.microsoft.com/office/drawing/2014/main" id="{E7F350FA-5326-4E26-A940-2347E511C621}"/>
              </a:ext>
            </a:extLst>
          </p:cNvPr>
          <p:cNvSpPr/>
          <p:nvPr/>
        </p:nvSpPr>
        <p:spPr>
          <a:xfrm>
            <a:off x="8427481" y="3680544"/>
            <a:ext cx="1615483" cy="519348"/>
          </a:xfrm>
          <a:prstGeom prst="wedgeEllipseCallout">
            <a:avLst/>
          </a:prstGeom>
          <a:solidFill>
            <a:srgbClr val="FFFFFF"/>
          </a:solidFill>
          <a:ln w="19050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 Tablets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entury Gothic"/>
            </a:endParaRPr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742C73A4-05FF-4563-9C00-A6F682760503}"/>
              </a:ext>
            </a:extLst>
          </p:cNvPr>
          <p:cNvSpPr/>
          <p:nvPr/>
        </p:nvSpPr>
        <p:spPr>
          <a:xfrm>
            <a:off x="4958499" y="3772383"/>
            <a:ext cx="1928639" cy="865582"/>
          </a:xfrm>
          <a:prstGeom prst="wedgeEllipseCallout">
            <a:avLst>
              <a:gd name="adj1" fmla="val -41717"/>
              <a:gd name="adj2" fmla="val 69045"/>
            </a:avLst>
          </a:prstGeom>
          <a:solidFill>
            <a:srgbClr val="FFFFFF"/>
          </a:solidFill>
          <a:ln w="19050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entury Gothic"/>
              </a:rPr>
              <a:t>   </a:t>
            </a:r>
            <a:r>
              <a:rPr kumimoji="0" lang="de-DE" sz="18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  <a:ea typeface="+mj-ea"/>
                <a:cs typeface="+mj-cs"/>
                <a:sym typeface="Century Gothic"/>
              </a:rPr>
              <a:t>Laptops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entury Gothic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entury Gothic"/>
            </a:endParaRPr>
          </a:p>
        </p:txBody>
      </p:sp>
      <p:sp>
        <p:nvSpPr>
          <p:cNvPr id="25" name="Sprechblase: oval 24">
            <a:extLst>
              <a:ext uri="{FF2B5EF4-FFF2-40B4-BE49-F238E27FC236}">
                <a16:creationId xmlns:a16="http://schemas.microsoft.com/office/drawing/2014/main" id="{2044F95A-92C6-4D01-898B-2B47E910DCFD}"/>
              </a:ext>
            </a:extLst>
          </p:cNvPr>
          <p:cNvSpPr/>
          <p:nvPr/>
        </p:nvSpPr>
        <p:spPr>
          <a:xfrm>
            <a:off x="2020797" y="4352175"/>
            <a:ext cx="1360097" cy="536262"/>
          </a:xfrm>
          <a:prstGeom prst="wedgeEllipseCallout">
            <a:avLst>
              <a:gd name="adj1" fmla="val -35079"/>
              <a:gd name="adj2" fmla="val 113587"/>
            </a:avLst>
          </a:prstGeom>
          <a:solidFill>
            <a:srgbClr val="FFFFFF"/>
          </a:solidFill>
          <a:ln w="19050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entury Gothic"/>
              </a:rPr>
              <a:t>Drucker</a:t>
            </a:r>
          </a:p>
        </p:txBody>
      </p:sp>
      <p:sp>
        <p:nvSpPr>
          <p:cNvPr id="26" name="Sprechblase: oval 25">
            <a:extLst>
              <a:ext uri="{FF2B5EF4-FFF2-40B4-BE49-F238E27FC236}">
                <a16:creationId xmlns:a16="http://schemas.microsoft.com/office/drawing/2014/main" id="{C2DE26D0-BA7A-4A2F-BCBE-D88F86BE6E8B}"/>
              </a:ext>
            </a:extLst>
          </p:cNvPr>
          <p:cNvSpPr/>
          <p:nvPr/>
        </p:nvSpPr>
        <p:spPr>
          <a:xfrm>
            <a:off x="7583355" y="5228217"/>
            <a:ext cx="2321548" cy="476069"/>
          </a:xfrm>
          <a:prstGeom prst="wedgeEllipseCallout">
            <a:avLst>
              <a:gd name="adj1" fmla="val -35154"/>
              <a:gd name="adj2" fmla="val 95375"/>
            </a:avLst>
          </a:prstGeom>
          <a:solidFill>
            <a:srgbClr val="FFFFFF"/>
          </a:solidFill>
          <a:ln w="19050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entury Gothic"/>
              </a:rPr>
              <a:t>Smartphones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4B88E2D-FBF3-449F-8252-5F8E24993E43}"/>
              </a:ext>
            </a:extLst>
          </p:cNvPr>
          <p:cNvSpPr txBox="1"/>
          <p:nvPr/>
        </p:nvSpPr>
        <p:spPr>
          <a:xfrm>
            <a:off x="892485" y="3709386"/>
            <a:ext cx="384361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entury Gothic"/>
              </a:rPr>
              <a:t>Schüler*innen brauchen: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CC8AD2-AF04-421B-BE1B-08619563B522}"/>
              </a:ext>
            </a:extLst>
          </p:cNvPr>
          <p:cNvSpPr txBox="1"/>
          <p:nvPr/>
        </p:nvSpPr>
        <p:spPr>
          <a:xfrm>
            <a:off x="870544" y="5865883"/>
            <a:ext cx="676472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entury Gothic"/>
              </a:rPr>
              <a:t>gg@elternkammer-hamburg.de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E6ADFD-4078-49D8-8AF4-11B728F9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18" y="4811082"/>
            <a:ext cx="1292406" cy="18242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Ion</vt:lpstr>
      <vt:lpstr>Gutes Geben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Gutes Geben</dc:title>
  <dc:creator>alexa</dc:creator>
  <cp:lastModifiedBy>diana keller</cp:lastModifiedBy>
  <cp:revision>18</cp:revision>
  <dcterms:modified xsi:type="dcterms:W3CDTF">2020-06-16T04:36:14Z</dcterms:modified>
</cp:coreProperties>
</file>